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263" r:id="rId3"/>
    <p:sldId id="258" r:id="rId4"/>
    <p:sldId id="264" r:id="rId5"/>
    <p:sldId id="262" r:id="rId6"/>
    <p:sldId id="261" r:id="rId7"/>
    <p:sldId id="265" r:id="rId8"/>
    <p:sldId id="266" r:id="rId9"/>
    <p:sldId id="267" r:id="rId10"/>
    <p:sldId id="268" r:id="rId11"/>
    <p:sldId id="256" r:id="rId12"/>
    <p:sldId id="269" r:id="rId13"/>
    <p:sldId id="270" r:id="rId14"/>
    <p:sldId id="259" r:id="rId15"/>
    <p:sldId id="26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</p:sldIdLst>
  <p:sldSz cx="12192000" cy="6858000"/>
  <p:notesSz cx="6797675" cy="9929813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D65B36-9499-44D4-AC68-AE593C5450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tr-TR"/>
              <a:t>Olasılık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9A13F-1BE5-4548-826E-68CF8E1A46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5FB5C-700F-4057-A0BC-5A35CF495E40}" type="datetime1">
              <a:rPr lang="tr-TR" smtClean="0"/>
              <a:t>26.08.2025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967D3C-282A-4BD5-89A7-6AFBE269CB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671C6-6065-4C5C-AEC9-BCC17C8048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BB8EC-17EA-49BC-854B-94E58C82DAB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84975032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tr-TR"/>
              <a:t>Olasılık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DC711-5B0D-43B4-BE04-01B629792A7C}" type="datetime1">
              <a:rPr lang="tr-TR" smtClean="0"/>
              <a:t>26.08.2025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100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31338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5CB05-78B4-4A04-B614-F1D13B05D4C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5112337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378D-23E7-4216-A1E9-0FB7B8451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727F4E-7AA8-418E-AC8D-CE1BF9F8C3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0E129-7A1A-4203-81B8-13CDA85E2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75F88-CD51-4008-A846-B5C6BCC841AE}" type="datetime1">
              <a:rPr lang="tr-TR" smtClean="0"/>
              <a:t>26.08.2025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DE7B2-FABB-4A44-9022-3E16EC05D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BE3B4B-7E51-4BF0-A9D9-1B91196ED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9482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54BC-D9B2-41EA-8D32-BF06A4D4B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3488E-29A7-4D26-A9DA-16E2F2762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728CA-C237-4DA8-B8BB-462FDB7B3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6744B-8E60-417F-A3F4-D5D606E2B84D}" type="datetime1">
              <a:rPr lang="tr-TR" smtClean="0"/>
              <a:t>26.08.2025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975F-2F4F-401A-9C50-9C159A01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F0020-827F-42AF-8438-2A363EC2E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3400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335931-41D6-4E19-A781-61B8C2CCA4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93FAE-CF7B-4306-8D51-426425A70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7BE8F-BA6D-4B39-90A6-9EEBA3C40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E555B-E0F1-41F3-885E-DE52372440E9}" type="datetime1">
              <a:rPr lang="tr-TR" smtClean="0"/>
              <a:t>26.08.2025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CEA71-5249-4027-BD76-BAED14FDF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7ECEC-809A-4173-984F-A500A7543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0963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397E6-FD9A-4DC1-99F4-A953F591F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A0293-9E29-4F89-82D4-CAF2AF9FF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1173E-0FB0-4901-B618-90B5D5257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C1C6-1643-4CEE-BEE2-47D340E0D802}" type="datetime1">
              <a:rPr lang="tr-TR" smtClean="0"/>
              <a:t>26.08.2025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469F6-2897-4EB6-A356-CEA85BA8D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0F8EE-8D34-4853-BC1F-030F29FB8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3230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57ED8-778B-46B4-8FF2-55D3D9A1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75D2D-C60C-4D1D-8777-D9659EF81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2F551-8586-43FB-89BE-9C053293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36D46-DA48-42DC-B00B-98C46A6CB28F}" type="datetime1">
              <a:rPr lang="tr-TR" smtClean="0"/>
              <a:t>26.08.2025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5E718-52C9-457E-9222-C367E1ED0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53ED0-A4DF-4C0C-B2C4-9A9377468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6746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A488F-06F9-4F54-9B6B-6404DC9F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56975-477A-4230-B617-52283AFD6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52365B-CEEB-4913-B3FA-2A3F6DB25D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734D3-E890-4AC0-BCBB-0FAB7FE0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1F865-0997-4DFA-948A-09ECB17930AA}" type="datetime1">
              <a:rPr lang="tr-TR" smtClean="0"/>
              <a:t>26.08.2025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50079-4268-4CC7-8B6E-974F9B34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A7F30-9B5B-416B-9FA5-3A343263E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186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F2DD-8FB9-446F-8DD3-9B68357D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67438E-332D-4EFB-A3C6-A25AD152E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A4203-10CF-4A3C-9E99-A3DBD4C7A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554B15-F69A-44FE-81E0-32AB66E74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B428CE-6768-4D8B-95A8-435070FF2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CBA52C-02F1-4D58-859A-B53D38D9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89B9C-3DE2-42C8-926F-1344C9F41AAB}" type="datetime1">
              <a:rPr lang="tr-TR" smtClean="0"/>
              <a:t>26.08.2025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D9CCD-C203-4EEF-8BCD-E7AE40467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E44481-C815-478F-9032-D52F2C76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9827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A0DE-04B3-4C58-828F-9D31A5EE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852EBC-AFB0-49BC-A98C-E09E0D279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E1D8-EA8F-4C16-836B-3A9A0FCEAA5F}" type="datetime1">
              <a:rPr lang="tr-TR" smtClean="0"/>
              <a:t>26.08.2025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D97467-4F79-4128-B7A3-4317A0EC0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09DD54-AF49-4657-8012-04099693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686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720006-D921-4479-BB8F-6A1C12CD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D17E1-DF4E-4222-ABFE-4705AD4AAEE9}" type="datetime1">
              <a:rPr lang="tr-TR" smtClean="0"/>
              <a:t>26.08.2025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762A85-4748-4578-8756-958F653C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B4B74-6770-4CB3-BECC-310722062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555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0342-9F48-4771-801A-EB7B8BB88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21C9F-EF5B-43FF-B0D6-5E3E4D57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FF41C-B2AC-493B-A264-EC16A331A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ACC5C-3590-4F4C-9058-902A6BDC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4A4D0-33A7-4EB2-B491-4E130A4B38AC}" type="datetime1">
              <a:rPr lang="tr-TR" smtClean="0"/>
              <a:t>26.08.2025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025ED9-F9C6-431F-BB23-4BA5FB034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AF5A7C-655F-4605-8AAF-57321D042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1999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11BBA-F216-4550-B439-CFA1E7039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0F4C1D-0BE1-4DF6-9D16-C1EC276994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34DEA-6675-4C60-887F-83AC2B7CB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B7B3A-7FCB-4288-A28F-0AC351A2C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CBB0-CED6-45E1-BF9C-3DE6065F61DC}" type="datetime1">
              <a:rPr lang="tr-TR" smtClean="0"/>
              <a:t>26.08.2025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0C0733-C878-4D59-B69F-C226C5F5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BEF2F-AD1C-4374-9D0A-CC9F19E0F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2271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F1472E-C69C-40FB-99E6-6BC1EAB75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23086-610A-4B44-B5CE-2EDF3B980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B9ECB-FB15-48F8-BC02-FA8332D70A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59A14-F4C9-44C3-8E4C-A053F524BDF6}" type="datetime1">
              <a:rPr lang="tr-TR" smtClean="0"/>
              <a:t>26.08.2025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9FF22-DEA5-4D10-B1F3-9CBAA329B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4B9E6-3C19-4EFB-9591-DFF45360E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3950E-BF6A-4053-98FD-AE7E7EBDC69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78808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CBC8E0-C460-4A96-8EA4-A270B0FC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69" y="79166"/>
            <a:ext cx="5450124" cy="31988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F5EBAE-C8DA-428D-B401-0FCFC07C6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43" y="3429000"/>
            <a:ext cx="5362575" cy="3257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3AD84C-CCD9-44C7-B1AB-1BD93C240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051" y="79166"/>
            <a:ext cx="5851217" cy="27510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9EFD1D-CA8A-4379-ABDF-336D42E84A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7230" y="3476274"/>
            <a:ext cx="5236608" cy="2949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0C9DDF-537B-4B9D-9708-F4C5931D9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7396" y="6334882"/>
            <a:ext cx="4175544" cy="44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77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F177-238D-43F4-8D73-51C4C7921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2920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Dairesel</a:t>
            </a:r>
            <a:r>
              <a:rPr lang="en-US" dirty="0"/>
              <a:t> </a:t>
            </a:r>
            <a:r>
              <a:rPr lang="en-US" dirty="0" err="1"/>
              <a:t>Permütasyon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DB202-B3AC-4708-A07D-96DC1822FA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9655" y="1079341"/>
            <a:ext cx="5181600" cy="886866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A537B0B-9992-444E-BF73-C2EC559436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5737" y="1522774"/>
            <a:ext cx="4048125" cy="125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02EEA-FA16-4DF5-9A4F-09BCDC25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55" y="2251221"/>
            <a:ext cx="5181600" cy="10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ED7D3-78C8-4213-AC8D-4EBF47BE6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55" y="4290291"/>
            <a:ext cx="5181600" cy="898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3AA084-647E-4044-8E06-9DE609AD867E}"/>
              </a:ext>
            </a:extLst>
          </p:cNvPr>
          <p:cNvSpPr txBox="1"/>
          <p:nvPr/>
        </p:nvSpPr>
        <p:spPr>
          <a:xfrm>
            <a:off x="6535737" y="1079341"/>
            <a:ext cx="2682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Anahtarlık</a:t>
            </a:r>
            <a:r>
              <a:rPr lang="en-US" dirty="0"/>
              <a:t> </a:t>
            </a:r>
            <a:r>
              <a:rPr lang="en-US" dirty="0" err="1"/>
              <a:t>Sorusu</a:t>
            </a:r>
            <a:endParaRPr lang="tr-T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D4B1A0-D807-416C-B934-9AD05EA73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7607" y="4142054"/>
            <a:ext cx="37242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711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7DC866-661D-417F-BDBD-ADBFD114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9" y="587629"/>
            <a:ext cx="5890141" cy="2841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86E55-D6A6-43A0-9811-F327697A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8" y="4293797"/>
            <a:ext cx="5864902" cy="17295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212743-93A9-4B89-8DF7-95A434C7F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51" y="113313"/>
            <a:ext cx="5372100" cy="3200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18E058-2852-484E-B0D3-21910DC23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867" y="3661841"/>
            <a:ext cx="5449468" cy="29935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70F989-05FF-49C5-94C9-672F64A13F98}"/>
              </a:ext>
            </a:extLst>
          </p:cNvPr>
          <p:cNvSpPr txBox="1"/>
          <p:nvPr/>
        </p:nvSpPr>
        <p:spPr>
          <a:xfrm>
            <a:off x="353004" y="35675"/>
            <a:ext cx="5379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Tekrarlı</a:t>
            </a:r>
            <a:r>
              <a:rPr lang="en-US" dirty="0"/>
              <a:t> </a:t>
            </a:r>
            <a:r>
              <a:rPr lang="en-US" dirty="0" err="1"/>
              <a:t>Permütüsyon</a:t>
            </a:r>
            <a:r>
              <a:rPr lang="en-US" dirty="0"/>
              <a:t> (</a:t>
            </a:r>
            <a:r>
              <a:rPr lang="en-US" dirty="0" err="1"/>
              <a:t>Ayraç</a:t>
            </a:r>
            <a:r>
              <a:rPr lang="en-US" dirty="0"/>
              <a:t> </a:t>
            </a:r>
            <a:r>
              <a:rPr lang="en-US" dirty="0" err="1"/>
              <a:t>Kullanımı</a:t>
            </a:r>
            <a:r>
              <a:rPr lang="en-US" dirty="0"/>
              <a:t>)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Kombinasyon</a:t>
            </a:r>
            <a:endParaRPr lang="en-US" dirty="0"/>
          </a:p>
          <a:p>
            <a:pPr algn="ctr"/>
            <a:r>
              <a:rPr lang="en-US" dirty="0"/>
              <a:t>İle </a:t>
            </a:r>
            <a:r>
              <a:rPr lang="en-US" dirty="0" err="1"/>
              <a:t>Çözüm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1C1BE-B57C-4094-961D-519E10F31186}"/>
              </a:ext>
            </a:extLst>
          </p:cNvPr>
          <p:cNvSpPr txBox="1"/>
          <p:nvPr/>
        </p:nvSpPr>
        <p:spPr>
          <a:xfrm>
            <a:off x="110328" y="6176513"/>
            <a:ext cx="459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Not: Bu </a:t>
            </a:r>
            <a:r>
              <a:rPr lang="en-US" dirty="0" err="1"/>
              <a:t>tür</a:t>
            </a:r>
            <a:r>
              <a:rPr lang="en-US" dirty="0"/>
              <a:t> </a:t>
            </a:r>
            <a:r>
              <a:rPr lang="en-US" dirty="0" err="1"/>
              <a:t>sorular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sıralama</a:t>
            </a:r>
            <a:r>
              <a:rPr lang="en-US" dirty="0"/>
              <a:t> </a:t>
            </a:r>
            <a:r>
              <a:rPr lang="en-US" dirty="0" err="1"/>
              <a:t>sorusu</a:t>
            </a:r>
            <a:r>
              <a:rPr lang="en-US" dirty="0"/>
              <a:t> </a:t>
            </a:r>
            <a:r>
              <a:rPr lang="en-US" dirty="0" err="1"/>
              <a:t>değildir</a:t>
            </a:r>
            <a:r>
              <a:rPr lang="en-US" dirty="0"/>
              <a:t>!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90189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E7CE-8AD2-440F-8AF1-4F72DF99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851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Özdeş</a:t>
            </a:r>
            <a:r>
              <a:rPr lang="en-US" dirty="0"/>
              <a:t> </a:t>
            </a:r>
            <a:r>
              <a:rPr lang="en-US" dirty="0" err="1"/>
              <a:t>Nesne</a:t>
            </a:r>
            <a:r>
              <a:rPr lang="en-US" dirty="0"/>
              <a:t> </a:t>
            </a:r>
            <a:r>
              <a:rPr lang="en-US" dirty="0" err="1"/>
              <a:t>Dağılımları</a:t>
            </a:r>
            <a:r>
              <a:rPr lang="en-US" dirty="0"/>
              <a:t> (</a:t>
            </a:r>
            <a:r>
              <a:rPr lang="en-US" dirty="0" err="1"/>
              <a:t>Kombinasyon</a:t>
            </a:r>
            <a:r>
              <a:rPr lang="en-US" dirty="0"/>
              <a:t>)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CFB9A5-35D6-490F-8D05-CE08BC4A45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372090" y="1825625"/>
            <a:ext cx="4113819" cy="435133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F940A8-08F8-4822-A95C-0FB1050DE1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8171" y="2189956"/>
            <a:ext cx="4029075" cy="98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CBEDA-FBD5-4087-88D0-20ABB4195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171" y="4856884"/>
            <a:ext cx="39624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36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D814CF-DA6C-4CAB-8B3E-222B28EE48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879" y="493657"/>
            <a:ext cx="3962400" cy="94297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0037E4-E24B-46E6-B88F-0091F7DF65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59266" y="4843310"/>
            <a:ext cx="4105275" cy="1323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18257D-B5FB-4EA7-B598-BCF2C30AC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79" y="2397021"/>
            <a:ext cx="4210050" cy="14859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7063B54-0B0B-4E74-9B4A-E7B062DEC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366" y="446546"/>
            <a:ext cx="3648075" cy="1000125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4F8CEA2-D6BE-43D5-ACD9-50F967F19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2120" y="2026085"/>
            <a:ext cx="4095750" cy="100965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EA9AE52B-F768-4999-A8F2-DE65E481D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695" y="3653385"/>
            <a:ext cx="4067175" cy="971550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7717C02A-27CD-4DA1-93EA-21B2C558D5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057" y="5052860"/>
            <a:ext cx="40767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57FC0-928E-41B4-A78B-9AEC14568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75" y="135956"/>
            <a:ext cx="5517311" cy="1200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D0D07-A590-4FA2-8737-D525694B3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75" y="1642973"/>
            <a:ext cx="5517311" cy="10830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F8ADD-5813-4259-86E7-C2296669D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27" y="2726001"/>
            <a:ext cx="5480559" cy="1122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A156A-133D-469D-9C6D-2FF77A6F5D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88" y="3809029"/>
            <a:ext cx="5178635" cy="2979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283DE3-628A-4D24-A2A6-35AE56007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5408" y="135956"/>
            <a:ext cx="5734949" cy="32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54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889F93-EC84-47EA-B216-7A2F0CB0F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829" y="3180991"/>
            <a:ext cx="64293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64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EDD02-69D3-48C4-9A5A-BDA7EDAA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52" y="115165"/>
            <a:ext cx="5788458" cy="3291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8FB9C-89F0-43B6-82CE-7866CD60D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52" y="3575050"/>
            <a:ext cx="5775131" cy="1717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6936E0-0BE3-432C-953D-4B608E566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490" y="115165"/>
            <a:ext cx="5788458" cy="1566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65A9E-F5FD-461A-862B-ABBE5882C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488" y="1829945"/>
            <a:ext cx="5788459" cy="1710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62C0CF-E07D-4C7D-95F7-58EFEC207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487" y="3575051"/>
            <a:ext cx="5788460" cy="217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70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EFACD8-A690-4E4B-8363-AD28C02DC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83127"/>
            <a:ext cx="5966597" cy="3094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A1B499-51BB-479C-A388-F6D69E0FD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4" y="3824122"/>
            <a:ext cx="5966597" cy="24089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E30AB1-37F1-4261-BE16-F30EAD6BA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950" y="83128"/>
            <a:ext cx="5877395" cy="2724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126706-EC59-49C9-8941-F3F9B8DE4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949" y="3635775"/>
            <a:ext cx="5877395" cy="278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21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9BFF8-B79D-48DE-B5DA-596BCF084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" y="147638"/>
            <a:ext cx="5809292" cy="27341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9EA8EB-17ED-4483-9436-8B3F59134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7" y="3429000"/>
            <a:ext cx="5809292" cy="21334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0A43A2-0078-4D55-84CE-F7D1598D8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91" y="147638"/>
            <a:ext cx="5888182" cy="286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52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40E6E-E900-4687-B2D9-25395487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32" y="136092"/>
            <a:ext cx="5422467" cy="31667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4DF47C-7B05-4F46-BC09-68DBDA80EE28}"/>
              </a:ext>
            </a:extLst>
          </p:cNvPr>
          <p:cNvSpPr txBox="1"/>
          <p:nvPr/>
        </p:nvSpPr>
        <p:spPr>
          <a:xfrm>
            <a:off x="4064000" y="2466109"/>
            <a:ext cx="104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Cevap</a:t>
            </a:r>
            <a:r>
              <a:rPr lang="en-US" dirty="0"/>
              <a:t>: 0</a:t>
            </a:r>
            <a:endParaRPr lang="tr-T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759AD-B84D-4D84-8E5E-697B12EEB50E}"/>
              </a:ext>
            </a:extLst>
          </p:cNvPr>
          <p:cNvSpPr txBox="1"/>
          <p:nvPr/>
        </p:nvSpPr>
        <p:spPr>
          <a:xfrm>
            <a:off x="1029854" y="2858409"/>
            <a:ext cx="136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Cevap</a:t>
            </a:r>
            <a:r>
              <a:rPr lang="en-US" dirty="0"/>
              <a:t>: 8/12</a:t>
            </a: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BB51F-00F4-4336-8480-98085F85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32" y="3302813"/>
            <a:ext cx="5422467" cy="2542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F7852C-8311-462B-B9A5-8AB0692BC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854" y="5859168"/>
            <a:ext cx="3782291" cy="945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91585-99CE-4AF5-BE13-5300FD2EC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086" y="136092"/>
            <a:ext cx="5908386" cy="28863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482C1D-EAB4-40C9-9AEC-F8C53FE83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318" y="3429000"/>
            <a:ext cx="5865154" cy="333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7A7C6E-860C-4F93-9673-72D2AFF8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230" y="3641772"/>
            <a:ext cx="4061402" cy="2802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2CAF21-F0C3-44F1-A1C8-0DC356109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2" y="2709415"/>
            <a:ext cx="5257800" cy="163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C0B56-F781-4550-A560-248097050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52" y="4347715"/>
            <a:ext cx="4883312" cy="2383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27A315-B1EE-4F5D-9A9E-F76A3442B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49" y="126855"/>
            <a:ext cx="9577323" cy="23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648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644651-1733-43D4-A08A-9D648BA82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30" y="111413"/>
            <a:ext cx="5859887" cy="1809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8B353-607F-4607-B12C-53E458A51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30" y="2018867"/>
            <a:ext cx="5859887" cy="22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80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08BEDF-FF93-4BFA-88BF-5B01CACF7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0" y="102898"/>
            <a:ext cx="5859091" cy="1993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68B591-54D5-4F87-A5A9-EF45E021F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47" y="1935716"/>
            <a:ext cx="5859091" cy="14205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2797CB-BF06-4DD0-9780-FCBF6350D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4" y="3429000"/>
            <a:ext cx="5305695" cy="20179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08A1F-616D-46D7-8C44-5EAE0527A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1929" y="143046"/>
            <a:ext cx="5859091" cy="1898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BE013F-6F4F-42BB-B9F0-973DA3997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945" y="5368848"/>
            <a:ext cx="5859091" cy="1386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80BB24-318A-4146-999C-524D17E0C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1929" y="2299825"/>
            <a:ext cx="5539217" cy="1441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6FEFFD-9CC6-4965-93EC-8EB9F621A1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8965" y="3926593"/>
            <a:ext cx="5857008" cy="262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67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1A1DF4-1AF5-41C0-B5F6-B29D296AE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7" y="83272"/>
            <a:ext cx="5834208" cy="22252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81DCBF-6FEF-45B7-9A02-669BB5E3E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48" y="2431761"/>
            <a:ext cx="5834208" cy="2061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17134A-60CE-402A-B2DB-AC32BF6B6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48" y="4616662"/>
            <a:ext cx="5834208" cy="1931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323AE-359F-449D-B734-F9430A833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544" y="83272"/>
            <a:ext cx="5834208" cy="1960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A319B6-2DD8-4835-A595-13417B4FC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544" y="2158010"/>
            <a:ext cx="5834208" cy="2339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3C3ABD-BF4E-474E-9D2D-9A96D8315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4544" y="4577562"/>
            <a:ext cx="5809096" cy="205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2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77F84-8AF8-4EFC-BD90-D1824C6CB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1" y="107228"/>
            <a:ext cx="5638800" cy="3267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8746DB-2611-4E89-B6E7-749597A1A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1" y="3600306"/>
            <a:ext cx="5638801" cy="2757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F00E8-6E51-433C-A5CC-1BA46E00A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309" y="107228"/>
            <a:ext cx="5842000" cy="2185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EA7D60-A312-4385-8E00-AA6204C63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308" y="2292273"/>
            <a:ext cx="5842001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BAE8EC-4368-4306-8EDF-F26C21CE2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246" y="5721273"/>
            <a:ext cx="5383068" cy="108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94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81F7C1-9317-42CD-B703-4035EE9C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68" y="117475"/>
            <a:ext cx="5669042" cy="3216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760C1E-A0A3-4164-811A-A27CCC1F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68" y="3523674"/>
            <a:ext cx="5147396" cy="327124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9D8A2CC-D9C3-414C-86EC-FBAC9AE5619A}"/>
              </a:ext>
            </a:extLst>
          </p:cNvPr>
          <p:cNvGrpSpPr/>
          <p:nvPr/>
        </p:nvGrpSpPr>
        <p:grpSpPr>
          <a:xfrm>
            <a:off x="6308436" y="63084"/>
            <a:ext cx="5756996" cy="4759703"/>
            <a:chOff x="6308436" y="63084"/>
            <a:chExt cx="5756996" cy="47597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5C3AD7-8527-4C68-B0DE-FF12C4F73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8436" y="63084"/>
              <a:ext cx="5756996" cy="355195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2B20B3-5CBA-4AA5-8784-DCE306895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8436" y="3120014"/>
              <a:ext cx="5756996" cy="1702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68721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B4DBF-9468-4997-BA7A-23DE84EE1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65087"/>
            <a:ext cx="5874992" cy="3574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914CD7-91D6-438B-B55F-372D3B0E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3799681"/>
            <a:ext cx="4862368" cy="29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44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731C3B-6B4C-4FE4-90BE-EABE2D6F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14" y="128677"/>
            <a:ext cx="5820493" cy="24333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F4D09B-DB28-4305-A1B9-01823FCC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26" y="3432620"/>
            <a:ext cx="5345233" cy="32967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7A7A88-FDFD-4926-B2A2-77ACB228E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535" y="128677"/>
            <a:ext cx="5606901" cy="3225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818E8F-32B4-4AE1-B636-613D56074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959" y="3429000"/>
            <a:ext cx="5193065" cy="2247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7D8A1B-A72E-4A97-B612-B803C163B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959" y="5820134"/>
            <a:ext cx="5364214" cy="90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7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79F0C7-7629-42A2-B065-6BA48A692F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7351" y="354928"/>
            <a:ext cx="5076825" cy="219075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E1BFAC-7ABA-4595-A670-C24EB297B4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6620" y="4878049"/>
            <a:ext cx="5181600" cy="2510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C2879-ACA4-46F1-9F95-B105708B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51" y="3642154"/>
            <a:ext cx="5977890" cy="1449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83A7A-12E4-48AC-B95F-9536DAE6D2C0}"/>
              </a:ext>
            </a:extLst>
          </p:cNvPr>
          <p:cNvSpPr txBox="1"/>
          <p:nvPr/>
        </p:nvSpPr>
        <p:spPr>
          <a:xfrm>
            <a:off x="528223" y="5129060"/>
            <a:ext cx="8966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192,18,10,6,12</a:t>
            </a:r>
            <a:endParaRPr lang="tr-TR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D12F2C-ACDF-471A-9A95-191A8621261B}"/>
              </a:ext>
            </a:extLst>
          </p:cNvPr>
          <p:cNvSpPr txBox="1"/>
          <p:nvPr/>
        </p:nvSpPr>
        <p:spPr>
          <a:xfrm>
            <a:off x="528223" y="2545678"/>
            <a:ext cx="8966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125,60,36</a:t>
            </a:r>
            <a:endParaRPr lang="tr-TR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647016-FD2F-4CB0-BEDB-892C00C954CF}"/>
              </a:ext>
            </a:extLst>
          </p:cNvPr>
          <p:cNvSpPr txBox="1"/>
          <p:nvPr/>
        </p:nvSpPr>
        <p:spPr>
          <a:xfrm>
            <a:off x="6419899" y="4366679"/>
            <a:ext cx="1450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Örnek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sz="800" dirty="0"/>
              <a:t>(336)</a:t>
            </a:r>
            <a:endParaRPr lang="tr-TR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B4B88C-97E7-4599-BA00-8972D1912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620" y="5378422"/>
            <a:ext cx="5428960" cy="547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BF2D81-932B-4B03-BF13-92E1B2E85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0302" y="354928"/>
            <a:ext cx="2695575" cy="2066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C470AA-88F8-4F64-A2C2-95917C8BE3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6620" y="354928"/>
            <a:ext cx="2238375" cy="2381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904EC08-B183-4EF5-BB86-229E4D65FB30}"/>
              </a:ext>
            </a:extLst>
          </p:cNvPr>
          <p:cNvSpPr txBox="1"/>
          <p:nvPr/>
        </p:nvSpPr>
        <p:spPr>
          <a:xfrm>
            <a:off x="6679591" y="2841939"/>
            <a:ext cx="470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60</a:t>
            </a:r>
            <a:endParaRPr lang="tr-TR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C127D7-A944-435B-BA82-28665F858B23}"/>
              </a:ext>
            </a:extLst>
          </p:cNvPr>
          <p:cNvSpPr txBox="1"/>
          <p:nvPr/>
        </p:nvSpPr>
        <p:spPr>
          <a:xfrm>
            <a:off x="9356923" y="2314131"/>
            <a:ext cx="4705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252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158444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DD8ED3-E8C3-4FF6-9F97-3367D331D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4" y="154565"/>
            <a:ext cx="5768398" cy="2769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CAF8F0-D12F-4150-A299-D69FBB29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85" y="3029960"/>
            <a:ext cx="5768397" cy="1649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EA7091-2621-4EB4-B501-134B4D635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85" y="4929618"/>
            <a:ext cx="5768397" cy="1773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F0096F-8DF0-4364-9FF8-B7866BD69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017" y="133843"/>
            <a:ext cx="5768398" cy="2707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C5DBA4-D68B-4A91-A80B-F9E38D3CBC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015" y="2906741"/>
            <a:ext cx="5768399" cy="1651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9B1F24-759F-43F3-B6E7-9F245F4F22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418" y="4699790"/>
            <a:ext cx="4029591" cy="2024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674BE2-456A-496E-8FB9-C4705622DC4C}"/>
              </a:ext>
            </a:extLst>
          </p:cNvPr>
          <p:cNvSpPr txBox="1"/>
          <p:nvPr/>
        </p:nvSpPr>
        <p:spPr>
          <a:xfrm>
            <a:off x="301924" y="6119336"/>
            <a:ext cx="21566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6 </a:t>
            </a:r>
            <a:r>
              <a:rPr lang="en-US" sz="1400" dirty="0" err="1"/>
              <a:t>öğrencinin</a:t>
            </a:r>
            <a:r>
              <a:rPr lang="en-US" sz="1400" dirty="0"/>
              <a:t> 6 </a:t>
            </a:r>
            <a:r>
              <a:rPr lang="en-US" sz="1400" dirty="0" err="1"/>
              <a:t>sı</a:t>
            </a:r>
            <a:r>
              <a:rPr lang="en-US" sz="1400" dirty="0"/>
              <a:t> da </a:t>
            </a:r>
            <a:r>
              <a:rPr lang="en-US" sz="1400" dirty="0" err="1"/>
              <a:t>nsıl</a:t>
            </a:r>
            <a:r>
              <a:rPr lang="en-US" sz="1400" dirty="0"/>
              <a:t> </a:t>
            </a:r>
            <a:r>
              <a:rPr lang="en-US" sz="1400" dirty="0" err="1"/>
              <a:t>sıralanır</a:t>
            </a:r>
            <a:r>
              <a:rPr lang="en-US" sz="1400" dirty="0"/>
              <a:t>? 6 </a:t>
            </a:r>
            <a:r>
              <a:rPr lang="en-US" sz="1400" dirty="0" err="1"/>
              <a:t>harfli</a:t>
            </a:r>
            <a:r>
              <a:rPr lang="en-US" sz="1400" dirty="0"/>
              <a:t> </a:t>
            </a:r>
            <a:r>
              <a:rPr lang="en-US" sz="1400" dirty="0" err="1"/>
              <a:t>bir</a:t>
            </a:r>
            <a:r>
              <a:rPr lang="en-US" sz="1400" dirty="0"/>
              <a:t> </a:t>
            </a:r>
            <a:r>
              <a:rPr lang="en-US" sz="1400" dirty="0" err="1"/>
              <a:t>kelime</a:t>
            </a:r>
            <a:r>
              <a:rPr lang="en-US" sz="1400" dirty="0"/>
              <a:t> </a:t>
            </a:r>
            <a:r>
              <a:rPr lang="en-US" sz="1400" dirty="0" err="1"/>
              <a:t>nasıl</a:t>
            </a:r>
            <a:r>
              <a:rPr lang="en-US" sz="1400" dirty="0"/>
              <a:t> </a:t>
            </a:r>
            <a:r>
              <a:rPr lang="en-US" sz="1400" dirty="0" err="1"/>
              <a:t>sıralanır</a:t>
            </a:r>
            <a:r>
              <a:rPr lang="en-US" sz="1400" dirty="0"/>
              <a:t>?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163175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1ADF41-E5CC-4939-9C78-F82CF307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8" y="133062"/>
            <a:ext cx="5800573" cy="3413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A86694-738F-4BD0-A91B-78825281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8" y="3546764"/>
            <a:ext cx="5800573" cy="985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F40F7-D45C-475B-9583-1F15BB8BB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51" y="179772"/>
            <a:ext cx="5873875" cy="3249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9FD2D2-6CFF-4B9B-8300-8196683B949A}"/>
              </a:ext>
            </a:extLst>
          </p:cNvPr>
          <p:cNvSpPr txBox="1"/>
          <p:nvPr/>
        </p:nvSpPr>
        <p:spPr>
          <a:xfrm>
            <a:off x="243575" y="4641011"/>
            <a:ext cx="566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Not: Bu </a:t>
            </a:r>
            <a:r>
              <a:rPr lang="en-US" dirty="0" err="1"/>
              <a:t>soruları</a:t>
            </a:r>
            <a:r>
              <a:rPr lang="en-US" dirty="0"/>
              <a:t> </a:t>
            </a:r>
            <a:r>
              <a:rPr lang="en-US" dirty="0" err="1"/>
              <a:t>kombinasyon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çözmek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kolaydır</a:t>
            </a:r>
            <a:r>
              <a:rPr lang="en-US" dirty="0"/>
              <a:t>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3710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A1C54A-46E1-4E45-AA3A-D8B261B2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92" y="3797070"/>
            <a:ext cx="4670485" cy="2630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44EE9-7926-40DF-9EE8-A88EB0E6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174" y="125107"/>
            <a:ext cx="4678992" cy="12506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99CC3E-B86A-40DE-AF00-0D284EE37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993" y="1877218"/>
            <a:ext cx="4140553" cy="777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EA6FAF-41E3-4A64-A6E5-1733CADB3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546" y="1701950"/>
            <a:ext cx="1669825" cy="1065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6318C0-0D49-42D5-B694-035285A94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174" y="3736251"/>
            <a:ext cx="4986626" cy="937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95AE46-6F01-46A6-AF54-A36FC86DBDD1}"/>
              </a:ext>
            </a:extLst>
          </p:cNvPr>
          <p:cNvSpPr txBox="1"/>
          <p:nvPr/>
        </p:nvSpPr>
        <p:spPr>
          <a:xfrm>
            <a:off x="6368182" y="4673587"/>
            <a:ext cx="4304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 err="1"/>
              <a:t>Kaç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şekilde</a:t>
            </a:r>
            <a:endParaRPr lang="en-US" dirty="0"/>
          </a:p>
          <a:p>
            <a:pPr marL="342900" indent="-342900">
              <a:buAutoNum type="alphaLcParenR"/>
            </a:pPr>
            <a:r>
              <a:rPr lang="en-US" dirty="0" err="1"/>
              <a:t>Kızlar</a:t>
            </a:r>
            <a:r>
              <a:rPr lang="en-US" dirty="0"/>
              <a:t> </a:t>
            </a:r>
            <a:r>
              <a:rPr lang="en-US" dirty="0" err="1"/>
              <a:t>yan</a:t>
            </a:r>
            <a:r>
              <a:rPr lang="en-US" dirty="0"/>
              <a:t> </a:t>
            </a:r>
            <a:r>
              <a:rPr lang="en-US" dirty="0" err="1"/>
              <a:t>yana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koşuluyla</a:t>
            </a:r>
            <a:endParaRPr lang="en-US" dirty="0"/>
          </a:p>
          <a:p>
            <a:pPr marL="342900" indent="-342900">
              <a:buAutoNum type="alphaLcParenR"/>
            </a:pPr>
            <a:r>
              <a:rPr lang="en-US" dirty="0" err="1"/>
              <a:t>Erkekler</a:t>
            </a:r>
            <a:r>
              <a:rPr lang="en-US" dirty="0"/>
              <a:t> </a:t>
            </a:r>
            <a:r>
              <a:rPr lang="en-US" dirty="0" err="1"/>
              <a:t>yan</a:t>
            </a:r>
            <a:r>
              <a:rPr lang="en-US" dirty="0"/>
              <a:t> </a:t>
            </a:r>
            <a:r>
              <a:rPr lang="en-US" dirty="0" err="1"/>
              <a:t>yana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koşuluyla</a:t>
            </a:r>
            <a:endParaRPr lang="en-US" dirty="0"/>
          </a:p>
          <a:p>
            <a:pPr marL="342900" indent="-342900">
              <a:buAutoNum type="alphaLcParenR"/>
            </a:pPr>
            <a:r>
              <a:rPr lang="en-US" dirty="0" err="1"/>
              <a:t>Kızlar</a:t>
            </a:r>
            <a:r>
              <a:rPr lang="en-US" dirty="0"/>
              <a:t> </a:t>
            </a:r>
            <a:r>
              <a:rPr lang="en-US" dirty="0" err="1"/>
              <a:t>yan</a:t>
            </a:r>
            <a:r>
              <a:rPr lang="en-US" dirty="0"/>
              <a:t> </a:t>
            </a:r>
            <a:r>
              <a:rPr lang="en-US" dirty="0" err="1"/>
              <a:t>yana</a:t>
            </a:r>
            <a:r>
              <a:rPr lang="en-US" dirty="0"/>
              <a:t> </a:t>
            </a:r>
            <a:r>
              <a:rPr lang="en-US" dirty="0" err="1"/>
              <a:t>olmamak</a:t>
            </a:r>
            <a:r>
              <a:rPr lang="en-US" dirty="0"/>
              <a:t> </a:t>
            </a:r>
          </a:p>
          <a:p>
            <a:pPr marL="342900" indent="-342900">
              <a:buAutoNum type="alphaLcParenR"/>
            </a:pPr>
            <a:r>
              <a:rPr lang="en-US" dirty="0" err="1"/>
              <a:t>Erkekler</a:t>
            </a:r>
            <a:r>
              <a:rPr lang="en-US" dirty="0"/>
              <a:t> </a:t>
            </a:r>
            <a:r>
              <a:rPr lang="en-US" dirty="0" err="1"/>
              <a:t>yan</a:t>
            </a:r>
            <a:r>
              <a:rPr lang="en-US" dirty="0"/>
              <a:t> </a:t>
            </a:r>
            <a:r>
              <a:rPr lang="en-US" dirty="0" err="1"/>
              <a:t>yana</a:t>
            </a:r>
            <a:r>
              <a:rPr lang="en-US" dirty="0"/>
              <a:t> </a:t>
            </a:r>
            <a:r>
              <a:rPr lang="en-US" dirty="0" err="1"/>
              <a:t>olmamak</a:t>
            </a:r>
            <a:endParaRPr lang="en-US" dirty="0"/>
          </a:p>
          <a:p>
            <a:pPr marL="342900" indent="-342900">
              <a:buAutoNum type="alphaLcParenR"/>
            </a:pPr>
            <a:r>
              <a:rPr lang="en-US" dirty="0" err="1"/>
              <a:t>Herhangi</a:t>
            </a:r>
            <a:r>
              <a:rPr lang="en-US" dirty="0"/>
              <a:t> 2 </a:t>
            </a:r>
            <a:r>
              <a:rPr lang="en-US" dirty="0" err="1"/>
              <a:t>kız</a:t>
            </a:r>
            <a:r>
              <a:rPr lang="en-US" dirty="0"/>
              <a:t> </a:t>
            </a:r>
            <a:r>
              <a:rPr lang="en-US" dirty="0" err="1"/>
              <a:t>yan</a:t>
            </a:r>
            <a:r>
              <a:rPr lang="en-US" dirty="0"/>
              <a:t> </a:t>
            </a:r>
            <a:r>
              <a:rPr lang="en-US" dirty="0" err="1"/>
              <a:t>yana</a:t>
            </a:r>
            <a:r>
              <a:rPr lang="en-US" dirty="0"/>
              <a:t> </a:t>
            </a:r>
            <a:r>
              <a:rPr lang="en-US" dirty="0" err="1"/>
              <a:t>gelmemek</a:t>
            </a:r>
            <a:endParaRPr lang="tr-T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8E7E2E-402A-4784-A550-7B2219FBE9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192" y="743652"/>
            <a:ext cx="5148117" cy="245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94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14656-9E49-4313-BBDE-798C7603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767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Tekrarlı</a:t>
            </a:r>
            <a:r>
              <a:rPr lang="en-US" dirty="0"/>
              <a:t> </a:t>
            </a:r>
            <a:r>
              <a:rPr lang="en-US" dirty="0" err="1"/>
              <a:t>Permütasyon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E9F69B-C517-4086-AD2B-DAF77C4ADA0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812800"/>
            <a:ext cx="5181600" cy="1275095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4E570E-F4E0-4837-AADC-C7D4AEF8F3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72564" y="3429000"/>
            <a:ext cx="5181600" cy="427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7D72B-9CDA-4AB2-9BFE-8701DBF20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2376632"/>
            <a:ext cx="5008418" cy="5172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7E8B6-945E-4A7C-BEEA-F3A21937F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64149"/>
            <a:ext cx="4086225" cy="1314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60B5D-D99D-45CF-ADBF-95EAB39F1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564" y="937418"/>
            <a:ext cx="4571999" cy="74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50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87AD7-134D-4441-9B56-C544739DE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8462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Tekrarlı</a:t>
            </a:r>
            <a:r>
              <a:rPr lang="en-US" dirty="0"/>
              <a:t> </a:t>
            </a:r>
            <a:r>
              <a:rPr lang="en-US" dirty="0" err="1"/>
              <a:t>Permütasyon</a:t>
            </a:r>
            <a:r>
              <a:rPr lang="en-US" dirty="0"/>
              <a:t> (</a:t>
            </a:r>
            <a:r>
              <a:rPr lang="en-US" dirty="0" err="1"/>
              <a:t>Şekilli</a:t>
            </a:r>
            <a:r>
              <a:rPr lang="en-US" dirty="0"/>
              <a:t> </a:t>
            </a:r>
            <a:r>
              <a:rPr lang="en-US" dirty="0" err="1"/>
              <a:t>Sorular</a:t>
            </a:r>
            <a:r>
              <a:rPr lang="en-US" dirty="0"/>
              <a:t>)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0243C-500D-46C5-A3D5-213595EC3D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72200" y="4621678"/>
            <a:ext cx="5181600" cy="155528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87D3F3-2A72-4C66-A5D5-B3841C8D4F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991394"/>
            <a:ext cx="1501631" cy="2181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35A97-1C3A-4F2E-A097-55A76D976A0D}"/>
              </a:ext>
            </a:extLst>
          </p:cNvPr>
          <p:cNvSpPr txBox="1"/>
          <p:nvPr/>
        </p:nvSpPr>
        <p:spPr>
          <a:xfrm>
            <a:off x="8977746" y="5961519"/>
            <a:ext cx="60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?,30,70</a:t>
            </a:r>
            <a:endParaRPr lang="tr-TR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4E1BA-D592-460A-A568-D37841D39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45742"/>
            <a:ext cx="363995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55EFA-C099-43EA-B84A-C4FD13C45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936823"/>
            <a:ext cx="3649477" cy="9843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13DF44-97F5-4FB1-94E3-048C4566C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843463"/>
            <a:ext cx="4057650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B5087-7187-4608-AEA2-0E7BC476F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7631" y="1019057"/>
            <a:ext cx="3572365" cy="229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3470</TotalTime>
  <Words>107</Words>
  <Application>Microsoft Office PowerPoint</Application>
  <PresentationFormat>Widescreen</PresentationFormat>
  <Paragraphs>24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Tekrarlı Permütasyon</vt:lpstr>
      <vt:lpstr>Tekrarlı Permütasyon (Şekilli Sorular)</vt:lpstr>
      <vt:lpstr>Dairesel Permütasyon</vt:lpstr>
      <vt:lpstr>PowerPoint Presentation</vt:lpstr>
      <vt:lpstr>Özdeş Nesne Dağılımları (Kombinasyon)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Necmettin SOLMAZ</dc:creator>
  <cp:lastModifiedBy>Necmettin SOLMAZ</cp:lastModifiedBy>
  <cp:revision>35</cp:revision>
  <cp:lastPrinted>2025-08-26T07:26:47Z</cp:lastPrinted>
  <dcterms:created xsi:type="dcterms:W3CDTF">2025-04-28T07:33:51Z</dcterms:created>
  <dcterms:modified xsi:type="dcterms:W3CDTF">2025-08-27T07:41:20Z</dcterms:modified>
</cp:coreProperties>
</file>